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81" r:id="rId5"/>
    <p:sldId id="285" r:id="rId6"/>
    <p:sldId id="283" r:id="rId7"/>
    <p:sldId id="284" r:id="rId8"/>
    <p:sldId id="279" r:id="rId9"/>
    <p:sldId id="282" r:id="rId10"/>
    <p:sldId id="26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DAB-B637-4C2D-946D-D3EA684AE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76613-94A2-4108-A80C-4E4E9A5D4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C12BB-0915-4EC0-9372-B0A296B6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865FA-0887-49BD-96BD-40FE139C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6D3E-DC96-4E73-8373-EF06C114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7EA8-5584-46AD-9499-8179D90F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AE5FE-D7BB-4049-A693-D7A0C4D2B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83F7-1340-44B1-80C6-399C6E2B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F036-58F5-400B-B2B9-5A101BA5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CFFFC-44CA-440F-93C5-891BF24D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D7F29-2E79-4E8E-A189-E98831ED9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2CD11-0A93-4629-A0FB-F5B5425F6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36049-9489-4FEC-B636-3EA50E7F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27F00-47EC-46E8-9337-6DC26772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7963-6049-4478-B0C6-0E156C9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D63C-E274-43D2-9449-AAD83409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6FBD-5F04-4E87-9A9D-AE504764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7F0F-D4D7-4064-8014-295D2351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F4C5-B41A-4FA4-8238-25587135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5312-B155-4846-AC05-CC532691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F9FE-D879-4B7C-9DDB-407636B1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5B40D-7FB4-45BE-A031-B0598E3B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EE05-8383-4EC2-B9D2-977CCA35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AA71-8C00-4EA6-8920-9FC87873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EDA3B-CAF3-4E1E-9095-5B0C5404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4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972C-6134-4961-B080-74AC1A7D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33ED-355A-43C9-9E7F-B599DB65E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CE59-2FC5-4E1E-80EC-46D6F9DF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308D5-495E-458C-BCDB-49AFA0EC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560FD-A309-43CF-A0A6-9C527124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3431-1DBE-48F5-897A-70B0244A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B932-73CF-43C7-B9D5-59E2B9AC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9DD0-DFE7-4878-B291-FC236AFBB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43442-AD62-47C0-BAD7-4EEC5C4A7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73627-0B64-422A-BBD9-BE83DC595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E4165-4397-4B61-B112-0F65C7E14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A14B3-D507-4960-891C-AF84FFB1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59C34-02F9-4187-9DB2-9B352E48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A875B-478E-4BD9-A7B0-F5DF790E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2D61-802D-4986-B45F-82059407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C2A13-9988-4DBF-8AA3-E14ECB9D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3E3AD-6A68-4F2E-8ABC-44869B52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F4AFE-6FE8-4681-AAD9-ADF03CC9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BCF37-F5EE-4499-A675-082B19D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8ACB4-46D4-4CCE-B166-C4FF6CE2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F7C6-1086-4A80-99A7-72492AB8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F7AC-A30A-4AA4-88BB-791CEC2B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7A40-433C-491F-9758-9581E502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42DA2-B5B0-4F48-BD5A-FF55C764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13C6-F0CA-4F0F-904E-2905C6FF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F5F1B-8660-4F71-8E42-ABA2C46E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FBAC2-7CFB-4D6E-93B2-676EE27C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4E88-DED7-415B-9AF5-36130755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199AE-58D7-4F23-A693-93BF8853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AC46C-1AFE-472E-967C-0DEFC421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C2F6-E6ED-4DD6-BDCC-42D4CBD1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22FC5-F3F6-40CF-A48B-CEE335E4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74628-A6CB-49D9-870B-2688A6C6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831B7-F948-4AD2-8F5C-7FCFC170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D7A06-7AB1-4E3A-8F40-01914A5D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2511A-21E7-4D45-A255-AC936B630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BC4E-B837-48C5-8E00-FC4AECD7F8C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1E78-5805-47D8-AE02-E62B723C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107F-113D-4377-ADB8-57E4CCD00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browardschools.com/coralglad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6" y="4612713"/>
            <a:ext cx="9794379" cy="796534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Academics at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 Glades High School </a:t>
            </a:r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37" y="5529940"/>
            <a:ext cx="10923638" cy="5211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Principal: Dr. Mark J. Kaplan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Principal: Wendy Bernstein</a:t>
            </a:r>
          </a:p>
          <a:p>
            <a:r>
              <a:rPr lang="en-US" sz="1800" dirty="0">
                <a:latin typeface="Times New Roman"/>
                <a:cs typeface="Times New Roman"/>
              </a:rPr>
              <a:t>Advanced Academics Coordinator: Lisa Plass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8F2CB57-BC7B-4818-8D5F-A80174C0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r="3225" b="2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CD184-2CA8-4CFF-9322-8B8FEE997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r="-1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clker.com/cliparts/5/s/u/J/v/x/green-torch-md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84878"/>
            <a:ext cx="6400800" cy="60202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298" y="304800"/>
            <a:ext cx="10515600" cy="8340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 Glades High School Graduates!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205962"/>
            <a:ext cx="12191999" cy="5467160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 Institute of Technology</a:t>
            </a:r>
          </a:p>
          <a:p>
            <a:pPr marL="109728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Emory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Dartmouth College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University in St. Louis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Point Academy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University</a:t>
            </a:r>
          </a:p>
          <a:p>
            <a:pPr marL="109728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University</a:t>
            </a:r>
          </a:p>
          <a:p>
            <a:pPr marL="109728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Washington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Cornell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University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Duke</a:t>
            </a:r>
          </a:p>
        </p:txBody>
      </p:sp>
    </p:spTree>
    <p:extLst>
      <p:ext uri="{BB962C8B-B14F-4D97-AF65-F5344CB8AC3E}">
        <p14:creationId xmlns:p14="http://schemas.microsoft.com/office/powerpoint/2010/main" val="259240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81" y="785812"/>
            <a:ext cx="11201400" cy="28575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imes New Roman"/>
                <a:cs typeface="Times New Roman"/>
              </a:rPr>
              <a:t>Additional information can be found on the Coral Glades website!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  <a:hlinkClick r:id="rId2"/>
              </a:rPr>
              <a:t>https://www.browardschools.com/coralglades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/>
                <a:cs typeface="Times New Roman"/>
              </a:rPr>
              <a:t>Email me at lisa.plass@browardschools.co</a:t>
            </a:r>
            <a:r>
              <a:rPr lang="en-US" sz="4400" dirty="0">
                <a:latin typeface="Times New Roman"/>
                <a:cs typeface="Times New Roman"/>
              </a:rPr>
              <a:t>m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74" y="3429000"/>
            <a:ext cx="434905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University_of_Cambridge_coat_of_arms_official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579" y="0"/>
            <a:ext cx="16541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6784" y="0"/>
            <a:ext cx="9673430" cy="147732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Cambridge</a:t>
            </a:r>
          </a:p>
          <a:p>
            <a:pPr>
              <a:defRPr/>
            </a:pPr>
            <a:r>
              <a:rPr lang="en-US" dirty="0"/>
              <a:t> 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946" y="2173741"/>
            <a:ext cx="1116261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High School Diploma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Credit (must sit for and pass the international exam.)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GPA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Rigorous course work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Bright Futures Scholarship Qualifier (Students still need the 100 service hours)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3395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>
            <a:extLst>
              <a:ext uri="{FF2B5EF4-FFF2-40B4-BE49-F238E27FC236}">
                <a16:creationId xmlns:a16="http://schemas.microsoft.com/office/drawing/2014/main" id="{B03840F5-8BF9-43E8-86B9-719A705C1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557" y="90488"/>
            <a:ext cx="8915400" cy="1247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Cambridge 2022-2023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BF9EB304-9931-42D7-AFBC-7E21C994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59" y="1626053"/>
            <a:ext cx="2645228" cy="211999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Group 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Marine Science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Management (1 or 3)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 (1 or 3)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96FD0793-F0CD-4FC0-B7F5-B1F4308E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4893810"/>
            <a:ext cx="3409950" cy="12573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Compulsory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Perspectives AS level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038F9F8F-B543-47D1-8F6D-D8C1647A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757" y="3746046"/>
            <a:ext cx="2857500" cy="225062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Group 4*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General Paper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Thinking Skills AS &amp; A level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Perspectives A level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*Two credits ONLY from Group 4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24A0AC13-37B6-4B34-8275-4DDA4943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58" y="3956276"/>
            <a:ext cx="2536371" cy="241254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Group 3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History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History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 (1 or 3)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Studies AS &amp; A level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Management (1 or 3)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7F0BF723-BE7B-414B-9B2D-EA18DC10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757" y="1685584"/>
            <a:ext cx="2857500" cy="135323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Group 2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Language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Spanish Language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4DB761D5-ADFD-48E3-B6AD-CC9104BB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922" y="1577068"/>
            <a:ext cx="3200400" cy="2971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a three-year period, candidates must earn a minimum of seven credits (sit for and pass the international exams) one from each of subject groups 1 - 3 plus Global Perspectives and optionally, Group 4 to be awarded the AICE diploma.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294DFB0-CB7C-4E7B-ABCE-759678AF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4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4" y="4316186"/>
            <a:ext cx="11687298" cy="32385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Times New Roman"/>
                <a:cs typeface="Times New Roman"/>
              </a:rPr>
              <a:t>English General Paper </a:t>
            </a:r>
            <a:r>
              <a:rPr lang="en-US" sz="4800" dirty="0">
                <a:latin typeface="Times New Roman"/>
                <a:cs typeface="Times New Roman"/>
              </a:rPr>
              <a:t>- </a:t>
            </a:r>
            <a:r>
              <a:rPr lang="en-US" sz="4200" dirty="0">
                <a:latin typeface="Times New Roman"/>
                <a:cs typeface="Times New Roman"/>
              </a:rPr>
              <a:t>9th grade students who have scored a level 3 or higher on the state exam.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/>
                <a:cs typeface="Times New Roman"/>
              </a:rPr>
              <a:t>Thinking Skills </a:t>
            </a:r>
            <a:r>
              <a:rPr lang="en-US" sz="4800" dirty="0">
                <a:latin typeface="Times New Roman"/>
                <a:cs typeface="Times New Roman"/>
              </a:rPr>
              <a:t>– </a:t>
            </a:r>
            <a:r>
              <a:rPr lang="en-US" sz="4200" dirty="0">
                <a:latin typeface="Times New Roman"/>
                <a:cs typeface="Times New Roman"/>
              </a:rPr>
              <a:t>Students who are enrolled in geometry or higher and have appropriate math FSA scores. </a:t>
            </a:r>
            <a:br>
              <a:rPr lang="en-US" sz="4200" dirty="0">
                <a:latin typeface="Times New Roman"/>
                <a:cs typeface="Times New Roman"/>
              </a:rPr>
            </a:br>
            <a:r>
              <a:rPr lang="en-US" sz="4200" b="1" dirty="0">
                <a:latin typeface="Times New Roman"/>
                <a:cs typeface="Times New Roman"/>
              </a:rPr>
              <a:t>AICE Geography- </a:t>
            </a:r>
            <a:r>
              <a:rPr lang="en-US" sz="4200" dirty="0">
                <a:latin typeface="Times New Roman"/>
                <a:cs typeface="Times New Roman"/>
              </a:rPr>
              <a:t>Students who have scored a level 3 or higher on the state exam.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FA806-3526-4E32-9B4D-867F95B7EC24}"/>
              </a:ext>
            </a:extLst>
          </p:cNvPr>
          <p:cNvSpPr txBox="1"/>
          <p:nvPr/>
        </p:nvSpPr>
        <p:spPr>
          <a:xfrm>
            <a:off x="1504322" y="255318"/>
            <a:ext cx="918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Coral Glades Expectations</a:t>
            </a:r>
          </a:p>
        </p:txBody>
      </p:sp>
    </p:spTree>
    <p:extLst>
      <p:ext uri="{BB962C8B-B14F-4D97-AF65-F5344CB8AC3E}">
        <p14:creationId xmlns:p14="http://schemas.microsoft.com/office/powerpoint/2010/main" val="43061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33" y="43144"/>
            <a:ext cx="11197440" cy="17145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Placement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FA806-3526-4E32-9B4D-867F95B7EC24}"/>
              </a:ext>
            </a:extLst>
          </p:cNvPr>
          <p:cNvSpPr txBox="1"/>
          <p:nvPr/>
        </p:nvSpPr>
        <p:spPr>
          <a:xfrm>
            <a:off x="1201388" y="1350451"/>
            <a:ext cx="97892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Credit (must sit for and pass the national exam.)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GPA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Rigorous course work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FE2839D-F22C-4CB5-B0B9-9BCFE85B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65" y="160715"/>
            <a:ext cx="3034581" cy="14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351" y="3510642"/>
            <a:ext cx="11687298" cy="3238500"/>
          </a:xfrm>
        </p:spPr>
        <p:txBody>
          <a:bodyPr>
            <a:noAutofit/>
          </a:bodyPr>
          <a:lstStyle/>
          <a:p>
            <a:pPr algn="l"/>
            <a:br>
              <a:rPr lang="en-US" sz="4800" b="1" dirty="0">
                <a:latin typeface="Times New Roman"/>
                <a:cs typeface="Times New Roman"/>
              </a:rPr>
            </a:br>
            <a:br>
              <a:rPr lang="en-US" sz="4800" b="1" dirty="0">
                <a:latin typeface="Times New Roman"/>
                <a:cs typeface="Times New Roman"/>
              </a:rPr>
            </a:br>
            <a:r>
              <a:rPr lang="en-US" sz="4800" b="1" dirty="0">
                <a:latin typeface="Times New Roman"/>
                <a:cs typeface="Times New Roman"/>
              </a:rPr>
              <a:t>AP Human Geography</a:t>
            </a:r>
            <a:r>
              <a:rPr lang="en-US" sz="4800" dirty="0">
                <a:latin typeface="Times New Roman"/>
                <a:cs typeface="Times New Roman"/>
              </a:rPr>
              <a:t>- </a:t>
            </a:r>
            <a:r>
              <a:rPr lang="en-US" sz="4200" dirty="0">
                <a:latin typeface="Times New Roman"/>
                <a:cs typeface="Times New Roman"/>
              </a:rPr>
              <a:t>9th grade students who have scored a level 3 or higher on the state exam.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/>
                <a:cs typeface="Times New Roman"/>
              </a:rPr>
              <a:t>AP Computer Science Principles- </a:t>
            </a:r>
            <a:r>
              <a:rPr lang="en-US" sz="4800" dirty="0">
                <a:latin typeface="Times New Roman"/>
                <a:cs typeface="Times New Roman"/>
              </a:rPr>
              <a:t>Must have completed geometry. </a:t>
            </a:r>
            <a:br>
              <a:rPr lang="en-US" sz="4200" dirty="0">
                <a:latin typeface="Times New Roman"/>
                <a:cs typeface="Times New Roman"/>
              </a:rPr>
            </a:b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options for students in grades 10-12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FA806-3526-4E32-9B4D-867F95B7EC24}"/>
              </a:ext>
            </a:extLst>
          </p:cNvPr>
          <p:cNvSpPr txBox="1"/>
          <p:nvPr/>
        </p:nvSpPr>
        <p:spPr>
          <a:xfrm>
            <a:off x="419100" y="435429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Advanced Placement in 9</a:t>
            </a:r>
            <a:r>
              <a:rPr lang="en-US" sz="6000" baseline="30000" dirty="0">
                <a:latin typeface="Bodoni MT" panose="02070603080606020203" pitchFamily="18" charset="0"/>
              </a:rPr>
              <a:t>th</a:t>
            </a:r>
            <a:r>
              <a:rPr lang="en-US" sz="6000" dirty="0">
                <a:latin typeface="Bodoni MT" panose="02070603080606020203" pitchFamily="18" charset="0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81784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351" y="3184071"/>
            <a:ext cx="11687298" cy="3238500"/>
          </a:xfrm>
        </p:spPr>
        <p:txBody>
          <a:bodyPr>
            <a:noAutofit/>
          </a:bodyPr>
          <a:lstStyle/>
          <a:p>
            <a:pPr algn="l"/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2B4E23-868F-4C79-BA71-7EE9A9024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59850"/>
              </p:ext>
            </p:extLst>
          </p:nvPr>
        </p:nvGraphicFramePr>
        <p:xfrm>
          <a:off x="1556657" y="224146"/>
          <a:ext cx="8294914" cy="640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028993" imgH="3886200" progId="AcroExch.Document.DC">
                  <p:embed/>
                </p:oleObj>
              </mc:Choice>
              <mc:Fallback>
                <p:oleObj name="Acrobat Document" r:id="rId3" imgW="5028993" imgH="38862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2B4E23-868F-4C79-BA71-7EE9A9024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6657" y="224146"/>
                        <a:ext cx="8294914" cy="640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73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59664" y="929140"/>
            <a:ext cx="11201400" cy="2857500"/>
          </a:xfrm>
        </p:spPr>
        <p:txBody>
          <a:bodyPr>
            <a:noAutofit/>
          </a:bodyPr>
          <a:lstStyle/>
          <a:p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5A283541-BEAF-4A04-BDFB-D6FA2FF3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06" y="0"/>
            <a:ext cx="6166057" cy="6829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94E821-7CC5-42FB-9AD2-2E188738DF08}"/>
              </a:ext>
            </a:extLst>
          </p:cNvPr>
          <p:cNvSpPr txBox="1"/>
          <p:nvPr/>
        </p:nvSpPr>
        <p:spPr>
          <a:xfrm>
            <a:off x="153320" y="22349"/>
            <a:ext cx="616605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Bodoni MT"/>
              </a:rPr>
              <a:t>Course Planning </a:t>
            </a:r>
          </a:p>
          <a:p>
            <a:r>
              <a:rPr lang="en-US" sz="4400" dirty="0">
                <a:latin typeface="Bodoni MT"/>
              </a:rPr>
              <a:t>Sheet</a:t>
            </a:r>
          </a:p>
        </p:txBody>
      </p:sp>
    </p:spTree>
    <p:extLst>
      <p:ext uri="{BB962C8B-B14F-4D97-AF65-F5344CB8AC3E}">
        <p14:creationId xmlns:p14="http://schemas.microsoft.com/office/powerpoint/2010/main" val="40473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62000"/>
            <a:ext cx="11201400" cy="2857500"/>
          </a:xfrm>
        </p:spPr>
        <p:txBody>
          <a:bodyPr>
            <a:noAutofit/>
          </a:bodyPr>
          <a:lstStyle/>
          <a:p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E821-7CC5-42FB-9AD2-2E188738DF08}"/>
              </a:ext>
            </a:extLst>
          </p:cNvPr>
          <p:cNvSpPr txBox="1"/>
          <p:nvPr/>
        </p:nvSpPr>
        <p:spPr>
          <a:xfrm>
            <a:off x="-198783" y="890464"/>
            <a:ext cx="7209183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Bodoni MT"/>
              </a:rPr>
              <a:t>Get involved at </a:t>
            </a:r>
          </a:p>
          <a:p>
            <a:pPr algn="ctr"/>
            <a:r>
              <a:rPr lang="en-US" sz="5400" b="1" dirty="0">
                <a:latin typeface="Bodoni MT"/>
              </a:rPr>
              <a:t>Coral Glades!</a:t>
            </a:r>
          </a:p>
          <a:p>
            <a:pPr algn="ctr"/>
            <a:endParaRPr lang="en-US" sz="4400" b="1" dirty="0">
              <a:latin typeface="Bodoni MT"/>
            </a:endParaRPr>
          </a:p>
          <a:p>
            <a:pPr algn="ctr"/>
            <a:r>
              <a:rPr lang="en-US" sz="4400" dirty="0">
                <a:latin typeface="Bodoni MT"/>
              </a:rPr>
              <a:t>Make a friend.</a:t>
            </a:r>
          </a:p>
          <a:p>
            <a:pPr algn="ctr"/>
            <a:r>
              <a:rPr lang="en-US" sz="4400" dirty="0">
                <a:latin typeface="Bodoni MT"/>
              </a:rPr>
              <a:t>Make a change.</a:t>
            </a:r>
          </a:p>
          <a:p>
            <a:pPr algn="ctr"/>
            <a:r>
              <a:rPr lang="en-US" sz="4400" dirty="0">
                <a:latin typeface="Bodoni MT"/>
              </a:rPr>
              <a:t>Make a difference.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AC7967-9FCF-4E8D-82B6-91FDF1F3D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25665"/>
              </p:ext>
            </p:extLst>
          </p:nvPr>
        </p:nvGraphicFramePr>
        <p:xfrm>
          <a:off x="6477001" y="97972"/>
          <a:ext cx="4873220" cy="630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829128" imgH="7543800" progId="AcroExch.Document.DC">
                  <p:embed/>
                </p:oleObj>
              </mc:Choice>
              <mc:Fallback>
                <p:oleObj name="Acrobat Document" r:id="rId3" imgW="5829128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AC7967-9FCF-4E8D-82B6-91FDF1F3D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1" y="97972"/>
                        <a:ext cx="4873220" cy="630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35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431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Ink Free</vt:lpstr>
      <vt:lpstr>Times New Roman</vt:lpstr>
      <vt:lpstr>Office Theme</vt:lpstr>
      <vt:lpstr>Acrobat Document</vt:lpstr>
      <vt:lpstr>Advanced Academics at  Coral Glades High School </vt:lpstr>
      <vt:lpstr>PowerPoint Presentation</vt:lpstr>
      <vt:lpstr>PowerPoint Presentation</vt:lpstr>
      <vt:lpstr>English General Paper - 9th grade students who have scored a level 3 or higher on the state exam.  Thinking Skills – Students who are enrolled in geometry or higher and have appropriate math FSA scores.  AICE Geography- Students who have scored a level 3 or higher on the state exam.  </vt:lpstr>
      <vt:lpstr>Benefits of  Advanced Placement</vt:lpstr>
      <vt:lpstr>  AP Human Geography- 9th grade students who have scored a level 3 or higher on the state exam.  AP Computer Science Principles- Must have completed geometry.   Many options for students in grades 10-12 </vt:lpstr>
      <vt:lpstr> </vt:lpstr>
      <vt:lpstr> </vt:lpstr>
      <vt:lpstr> </vt:lpstr>
      <vt:lpstr>Coral Glades High School Graduates!</vt:lpstr>
      <vt:lpstr>Additional information can be found on the Coral Glades website! https://www.browardschools.com/coralglades Email me at lisa.plass@browardschools.com </vt:lpstr>
    </vt:vector>
  </TitlesOfParts>
  <Company>Broward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Academics at  Coral Glades High School </dc:title>
  <dc:creator>Lisa K. Plass</dc:creator>
  <cp:lastModifiedBy>Lisa K. Plass</cp:lastModifiedBy>
  <cp:revision>1</cp:revision>
  <dcterms:created xsi:type="dcterms:W3CDTF">2023-01-25T16:37:03Z</dcterms:created>
  <dcterms:modified xsi:type="dcterms:W3CDTF">2023-01-25T16:43:07Z</dcterms:modified>
</cp:coreProperties>
</file>